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4pAinters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Bernardo Castro, Diogo Queiroz, Lucas Bittencourt</a:t>
            </a:r>
          </a:p>
        </p:txBody>
      </p:sp>
    </p:spTree>
    <p:extLst>
      <p:ext uri="{BB962C8B-B14F-4D97-AF65-F5344CB8AC3E}">
        <p14:creationId xmlns:p14="http://schemas.microsoft.com/office/powerpoint/2010/main" val="2453465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Thank</a:t>
            </a:r>
            <a:r>
              <a:rPr lang="pt-BR" sz="8000" dirty="0"/>
              <a:t> </a:t>
            </a:r>
            <a:r>
              <a:rPr lang="pt-BR" sz="8000" dirty="0" err="1"/>
              <a:t>You</a:t>
            </a:r>
            <a:r>
              <a:rPr lang="pt-BR" sz="8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5259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36746"/>
            <a:ext cx="2428103" cy="1293028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Briefing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Find</a:t>
            </a:r>
            <a:r>
              <a:rPr lang="pt-BR" dirty="0"/>
              <a:t> </a:t>
            </a:r>
            <a:r>
              <a:rPr lang="pt-BR" dirty="0" err="1"/>
              <a:t>yourself</a:t>
            </a:r>
            <a:r>
              <a:rPr lang="pt-BR" dirty="0"/>
              <a:t> in </a:t>
            </a:r>
            <a:r>
              <a:rPr lang="pt-BR" dirty="0" err="1"/>
              <a:t>European</a:t>
            </a:r>
            <a:r>
              <a:rPr lang="pt-BR" dirty="0"/>
              <a:t> </a:t>
            </a:r>
            <a:r>
              <a:rPr lang="pt-BR" dirty="0" err="1"/>
              <a:t>Renaissence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great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mankind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ever</a:t>
            </a:r>
            <a:r>
              <a:rPr lang="pt-BR" dirty="0"/>
              <a:t> </a:t>
            </a:r>
            <a:r>
              <a:rPr lang="pt-BR" dirty="0" err="1"/>
              <a:t>seen</a:t>
            </a:r>
            <a:r>
              <a:rPr lang="pt-BR" dirty="0"/>
              <a:t>.</a:t>
            </a:r>
          </a:p>
          <a:p>
            <a:r>
              <a:rPr lang="pt-BR" dirty="0" err="1"/>
              <a:t>Pick</a:t>
            </a:r>
            <a:r>
              <a:rPr lang="pt-BR" dirty="0"/>
              <a:t> </a:t>
            </a:r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promising</a:t>
            </a:r>
            <a:r>
              <a:rPr lang="pt-BR" dirty="0"/>
              <a:t> </a:t>
            </a:r>
            <a:r>
              <a:rPr lang="pt-BR" dirty="0" err="1"/>
              <a:t>young</a:t>
            </a:r>
            <a:r>
              <a:rPr lang="pt-BR" dirty="0"/>
              <a:t> </a:t>
            </a:r>
            <a:r>
              <a:rPr lang="pt-BR" dirty="0" err="1"/>
              <a:t>painters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guide</a:t>
            </a:r>
            <a:r>
              <a:rPr lang="pt-BR" dirty="0"/>
              <a:t> </a:t>
            </a:r>
            <a:r>
              <a:rPr lang="pt-BR" dirty="0" err="1"/>
              <a:t>him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glory</a:t>
            </a:r>
            <a:r>
              <a:rPr lang="pt-BR" dirty="0"/>
              <a:t>.</a:t>
            </a:r>
          </a:p>
          <a:p>
            <a:r>
              <a:rPr lang="pt-BR" dirty="0"/>
              <a:t>Build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patrons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thrilling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greatest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</a:t>
            </a:r>
          </a:p>
          <a:p>
            <a:r>
              <a:rPr lang="pt-BR" dirty="0" err="1"/>
              <a:t>Collect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use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unique</a:t>
            </a:r>
            <a:r>
              <a:rPr lang="pt-BR" dirty="0"/>
              <a:t> </a:t>
            </a:r>
            <a:r>
              <a:rPr lang="pt-BR" dirty="0" err="1"/>
              <a:t>skills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aid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in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journey</a:t>
            </a:r>
            <a:r>
              <a:rPr lang="pt-BR" dirty="0"/>
              <a:t>.</a:t>
            </a:r>
          </a:p>
          <a:p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painting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a </a:t>
            </a:r>
            <a:r>
              <a:rPr lang="pt-BR" dirty="0" err="1"/>
              <a:t>masterpiece</a:t>
            </a:r>
            <a:r>
              <a:rPr lang="pt-BR" dirty="0"/>
              <a:t>,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 for </a:t>
            </a:r>
            <a:r>
              <a:rPr lang="pt-BR" dirty="0" err="1"/>
              <a:t>generations</a:t>
            </a:r>
            <a:r>
              <a:rPr lang="pt-BR" dirty="0"/>
              <a:t>!</a:t>
            </a:r>
          </a:p>
          <a:p>
            <a:r>
              <a:rPr lang="pt-BR" dirty="0"/>
              <a:t>Are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85453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3840" y="731924"/>
            <a:ext cx="3478227" cy="1293028"/>
          </a:xfrm>
        </p:spPr>
        <p:txBody>
          <a:bodyPr/>
          <a:lstStyle/>
          <a:p>
            <a:pPr algn="l"/>
            <a:r>
              <a:rPr lang="pt-BR" dirty="0" err="1"/>
              <a:t>Mechanics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dirty="0"/>
              <a:t>Game </a:t>
            </a:r>
            <a:r>
              <a:rPr lang="pt-BR" sz="2800" dirty="0" err="1"/>
              <a:t>requires</a:t>
            </a:r>
            <a:r>
              <a:rPr lang="pt-BR" sz="2800" dirty="0"/>
              <a:t> 2 </a:t>
            </a:r>
            <a:r>
              <a:rPr lang="pt-BR" sz="2800" dirty="0" err="1"/>
              <a:t>to</a:t>
            </a:r>
            <a:r>
              <a:rPr lang="pt-BR" sz="2800" dirty="0"/>
              <a:t> 4 players.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Action</a:t>
            </a:r>
            <a:r>
              <a:rPr lang="pt-BR" sz="2800" dirty="0"/>
              <a:t> per </a:t>
            </a:r>
            <a:r>
              <a:rPr lang="pt-BR" sz="2800" dirty="0" err="1"/>
              <a:t>turn</a:t>
            </a:r>
            <a:r>
              <a:rPr lang="pt-BR" sz="2800" dirty="0"/>
              <a:t> </a:t>
            </a:r>
            <a:r>
              <a:rPr lang="pt-BR" sz="2800" dirty="0" err="1"/>
              <a:t>based</a:t>
            </a:r>
            <a:r>
              <a:rPr lang="pt-BR" sz="2800" dirty="0"/>
              <a:t>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All</a:t>
            </a:r>
            <a:r>
              <a:rPr lang="pt-BR" sz="2800" dirty="0"/>
              <a:t> players </a:t>
            </a:r>
            <a:r>
              <a:rPr lang="pt-BR" sz="2800" dirty="0" err="1"/>
              <a:t>have</a:t>
            </a:r>
            <a:r>
              <a:rPr lang="pt-BR" sz="2800" dirty="0"/>
              <a:t> </a:t>
            </a:r>
            <a:r>
              <a:rPr lang="pt-BR" sz="2800" dirty="0" err="1"/>
              <a:t>unique</a:t>
            </a:r>
            <a:r>
              <a:rPr lang="pt-BR" sz="2800" dirty="0"/>
              <a:t> </a:t>
            </a:r>
            <a:r>
              <a:rPr lang="pt-BR" sz="2800" dirty="0" err="1"/>
              <a:t>habilities</a:t>
            </a:r>
            <a:r>
              <a:rPr lang="pt-BR" sz="2800" dirty="0"/>
              <a:t> </a:t>
            </a:r>
            <a:r>
              <a:rPr lang="pt-BR" sz="2800" dirty="0" err="1"/>
              <a:t>that</a:t>
            </a:r>
            <a:r>
              <a:rPr lang="pt-BR" sz="2800" dirty="0"/>
              <a:t> </a:t>
            </a:r>
            <a:r>
              <a:rPr lang="pt-BR" sz="2800" dirty="0" err="1"/>
              <a:t>gives</a:t>
            </a:r>
            <a:r>
              <a:rPr lang="pt-BR" sz="2800" dirty="0"/>
              <a:t> </a:t>
            </a:r>
            <a:r>
              <a:rPr lang="pt-BR" sz="2800" dirty="0" err="1"/>
              <a:t>advantages</a:t>
            </a:r>
            <a:r>
              <a:rPr lang="pt-BR" sz="2800" dirty="0"/>
              <a:t>.</a:t>
            </a:r>
          </a:p>
          <a:p>
            <a:endParaRPr lang="pt-BR" sz="2800" dirty="0"/>
          </a:p>
          <a:p>
            <a:r>
              <a:rPr lang="pt-BR" sz="2800" dirty="0"/>
              <a:t>Power-</a:t>
            </a:r>
            <a:r>
              <a:rPr lang="pt-BR" sz="2800" dirty="0" err="1"/>
              <a:t>ups</a:t>
            </a:r>
            <a:r>
              <a:rPr lang="pt-BR" sz="2800" dirty="0"/>
              <a:t> </a:t>
            </a:r>
            <a:r>
              <a:rPr lang="pt-BR" sz="2800" dirty="0" err="1"/>
              <a:t>will</a:t>
            </a:r>
            <a:r>
              <a:rPr lang="pt-BR" sz="2800" dirty="0"/>
              <a:t> help </a:t>
            </a:r>
            <a:r>
              <a:rPr lang="pt-BR" sz="2800" dirty="0" err="1"/>
              <a:t>throughout</a:t>
            </a:r>
            <a:r>
              <a:rPr lang="pt-BR" sz="2800" dirty="0"/>
              <a:t> </a:t>
            </a:r>
            <a:r>
              <a:rPr lang="pt-BR" sz="2800" dirty="0" err="1"/>
              <a:t>the</a:t>
            </a:r>
            <a:r>
              <a:rPr lang="pt-BR" sz="2800" dirty="0"/>
              <a:t> </a:t>
            </a:r>
            <a:r>
              <a:rPr lang="pt-BR" sz="2800" dirty="0" err="1"/>
              <a:t>gameplay</a:t>
            </a:r>
            <a:r>
              <a:rPr lang="pt-B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851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45415"/>
            <a:ext cx="3429000" cy="1293028"/>
          </a:xfrm>
        </p:spPr>
        <p:txBody>
          <a:bodyPr/>
          <a:lstStyle/>
          <a:p>
            <a:pPr algn="l"/>
            <a:r>
              <a:rPr lang="pt-BR" dirty="0"/>
              <a:t>Basic </a:t>
            </a:r>
            <a:r>
              <a:rPr lang="pt-BR" dirty="0" err="1"/>
              <a:t>Rules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Initial</a:t>
            </a:r>
            <a:r>
              <a:rPr lang="pt-BR" dirty="0"/>
              <a:t> setup:</a:t>
            </a:r>
          </a:p>
          <a:p>
            <a:pPr lvl="1"/>
            <a:r>
              <a:rPr lang="pt-BR" dirty="0" err="1"/>
              <a:t>Each</a:t>
            </a:r>
            <a:r>
              <a:rPr lang="pt-BR" dirty="0"/>
              <a:t> player </a:t>
            </a:r>
            <a:r>
              <a:rPr lang="pt-BR" dirty="0" err="1"/>
              <a:t>choose</a:t>
            </a:r>
            <a:r>
              <a:rPr lang="pt-BR" dirty="0"/>
              <a:t> a corner </a:t>
            </a:r>
            <a:r>
              <a:rPr lang="pt-BR" dirty="0" err="1"/>
              <a:t>to</a:t>
            </a:r>
            <a:r>
              <a:rPr lang="pt-BR" dirty="0"/>
              <a:t> start </a:t>
            </a:r>
            <a:r>
              <a:rPr lang="pt-BR" dirty="0" err="1"/>
              <a:t>the</a:t>
            </a:r>
            <a:r>
              <a:rPr lang="pt-BR" dirty="0"/>
              <a:t> game</a:t>
            </a:r>
          </a:p>
          <a:p>
            <a:pPr lvl="1"/>
            <a:r>
              <a:rPr lang="pt-BR" dirty="0"/>
              <a:t>The </a:t>
            </a:r>
            <a:r>
              <a:rPr lang="pt-BR" dirty="0" err="1"/>
              <a:t>painters</a:t>
            </a:r>
            <a:r>
              <a:rPr lang="pt-BR" dirty="0"/>
              <a:t> are </a:t>
            </a:r>
            <a:r>
              <a:rPr lang="pt-BR" dirty="0" err="1"/>
              <a:t>drawn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pins are </a:t>
            </a:r>
            <a:r>
              <a:rPr lang="pt-BR" dirty="0" err="1"/>
              <a:t>placed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houses</a:t>
            </a:r>
            <a:r>
              <a:rPr lang="pt-BR" dirty="0"/>
              <a:t> </a:t>
            </a:r>
            <a:r>
              <a:rPr lang="pt-BR" dirty="0" err="1"/>
              <a:t>coreesponding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painter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The itens must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placed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places</a:t>
            </a:r>
            <a:r>
              <a:rPr lang="pt-BR" dirty="0"/>
              <a:t> </a:t>
            </a:r>
            <a:r>
              <a:rPr lang="pt-BR" dirty="0" err="1"/>
              <a:t>assigned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board</a:t>
            </a:r>
            <a:r>
              <a:rPr lang="pt-BR" dirty="0"/>
              <a:t>.</a:t>
            </a:r>
          </a:p>
          <a:p>
            <a:r>
              <a:rPr lang="pt-BR" dirty="0" err="1"/>
              <a:t>During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game:</a:t>
            </a:r>
          </a:p>
          <a:p>
            <a:pPr lvl="1"/>
            <a:r>
              <a:rPr lang="pt-BR" dirty="0" err="1"/>
              <a:t>Each</a:t>
            </a:r>
            <a:r>
              <a:rPr lang="pt-BR" dirty="0"/>
              <a:t> player </a:t>
            </a:r>
            <a:r>
              <a:rPr lang="pt-BR" dirty="0" err="1"/>
              <a:t>has</a:t>
            </a:r>
            <a:r>
              <a:rPr lang="pt-BR" dirty="0"/>
              <a:t> 3 </a:t>
            </a:r>
            <a:r>
              <a:rPr lang="pt-BR" dirty="0" err="1"/>
              <a:t>actions</a:t>
            </a:r>
            <a:r>
              <a:rPr lang="pt-BR" dirty="0"/>
              <a:t> per </a:t>
            </a:r>
            <a:r>
              <a:rPr lang="pt-BR" dirty="0" err="1"/>
              <a:t>turn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choose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moving</a:t>
            </a:r>
            <a:r>
              <a:rPr lang="pt-BR" dirty="0"/>
              <a:t>, </a:t>
            </a:r>
            <a:r>
              <a:rPr lang="pt-BR" dirty="0" err="1"/>
              <a:t>buying</a:t>
            </a:r>
            <a:r>
              <a:rPr lang="pt-BR" dirty="0"/>
              <a:t> new </a:t>
            </a:r>
            <a:r>
              <a:rPr lang="pt-BR" dirty="0" err="1"/>
              <a:t>paints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 </a:t>
            </a:r>
            <a:r>
              <a:rPr lang="pt-BR" dirty="0" err="1"/>
              <a:t>using</a:t>
            </a:r>
            <a:r>
              <a:rPr lang="pt-BR" dirty="0"/>
              <a:t> itens.</a:t>
            </a:r>
          </a:p>
          <a:p>
            <a:r>
              <a:rPr lang="pt-BR" dirty="0" err="1"/>
              <a:t>Finishing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game:</a:t>
            </a:r>
          </a:p>
          <a:p>
            <a:pPr lvl="1"/>
            <a:r>
              <a:rPr lang="pt-BR" dirty="0" err="1"/>
              <a:t>After</a:t>
            </a:r>
            <a:r>
              <a:rPr lang="pt-BR" dirty="0"/>
              <a:t> 20 </a:t>
            </a:r>
            <a:r>
              <a:rPr lang="pt-BR" dirty="0" err="1"/>
              <a:t>turns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someone</a:t>
            </a:r>
            <a:r>
              <a:rPr lang="pt-BR" dirty="0"/>
              <a:t> complete 4 </a:t>
            </a:r>
            <a:r>
              <a:rPr lang="pt-BR" dirty="0" err="1"/>
              <a:t>paintings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game </a:t>
            </a:r>
            <a:r>
              <a:rPr lang="pt-BR" dirty="0" err="1"/>
              <a:t>ends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The player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most</a:t>
            </a:r>
            <a:r>
              <a:rPr lang="pt-BR" dirty="0"/>
              <a:t> points </a:t>
            </a:r>
            <a:r>
              <a:rPr lang="pt-BR" dirty="0" err="1"/>
              <a:t>win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game.</a:t>
            </a:r>
          </a:p>
        </p:txBody>
      </p:sp>
    </p:spTree>
    <p:extLst>
      <p:ext uri="{BB962C8B-B14F-4D97-AF65-F5344CB8AC3E}">
        <p14:creationId xmlns:p14="http://schemas.microsoft.com/office/powerpoint/2010/main" val="136531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2" y="764374"/>
            <a:ext cx="3819294" cy="1293028"/>
          </a:xfrm>
        </p:spPr>
        <p:txBody>
          <a:bodyPr>
            <a:normAutofit/>
          </a:bodyPr>
          <a:lstStyle/>
          <a:p>
            <a:pPr algn="l"/>
            <a:r>
              <a:rPr lang="pt-BR" dirty="0" err="1"/>
              <a:t>Characters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4" y="1946791"/>
            <a:ext cx="3560805" cy="2224835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37" y="2010214"/>
            <a:ext cx="3648588" cy="209798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66938" y="4417667"/>
            <a:ext cx="3648588" cy="199136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5" y="4417667"/>
            <a:ext cx="3560804" cy="20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10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5003" y="738252"/>
            <a:ext cx="2291576" cy="1293028"/>
          </a:xfrm>
        </p:spPr>
        <p:txBody>
          <a:bodyPr/>
          <a:lstStyle/>
          <a:p>
            <a:pPr algn="l"/>
            <a:r>
              <a:rPr lang="pt-BR" dirty="0" err="1"/>
              <a:t>Board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791" y="2193925"/>
            <a:ext cx="8250418" cy="4024313"/>
          </a:xfrm>
        </p:spPr>
      </p:pic>
    </p:spTree>
    <p:extLst>
      <p:ext uri="{BB962C8B-B14F-4D97-AF65-F5344CB8AC3E}">
        <p14:creationId xmlns:p14="http://schemas.microsoft.com/office/powerpoint/2010/main" val="190275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3" y="1048181"/>
            <a:ext cx="3977639" cy="6770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Paints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85800" y="2364573"/>
            <a:ext cx="3977639" cy="3854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paint has 3 or 4 colors.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The score of paints depends on the colors to paint it.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player starts with 2 paints and can buy more paintings during the game 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593C45DE-9E8A-064F-877E-7B484BB3E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7735" y="746126"/>
            <a:ext cx="3803428" cy="547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2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5627E7-B0A2-401D-BA86-8B6A7034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EEC90D-F5D8-4E19-8E0B-7D887B46E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799" y="836907"/>
            <a:ext cx="5304295" cy="1220493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Itens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2194560"/>
            <a:ext cx="5304295" cy="3979997"/>
          </a:xfrm>
        </p:spPr>
        <p:txBody>
          <a:bodyPr>
            <a:normAutofit/>
          </a:bodyPr>
          <a:lstStyle/>
          <a:p>
            <a:r>
              <a:rPr lang="pt-BR" sz="1800" dirty="0"/>
              <a:t>The </a:t>
            </a:r>
            <a:r>
              <a:rPr lang="pt-BR" sz="1800" dirty="0" err="1"/>
              <a:t>most</a:t>
            </a:r>
            <a:r>
              <a:rPr lang="pt-BR" sz="1800" dirty="0"/>
              <a:t> </a:t>
            </a:r>
            <a:r>
              <a:rPr lang="pt-BR" sz="1800" dirty="0" err="1"/>
              <a:t>important</a:t>
            </a:r>
            <a:r>
              <a:rPr lang="pt-BR" sz="1800" dirty="0"/>
              <a:t> itens are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.</a:t>
            </a:r>
          </a:p>
          <a:p>
            <a:r>
              <a:rPr lang="pt-BR" sz="1800" dirty="0"/>
              <a:t>Color </a:t>
            </a:r>
            <a:r>
              <a:rPr lang="pt-BR" sz="1800" dirty="0" err="1"/>
              <a:t>is</a:t>
            </a:r>
            <a:r>
              <a:rPr lang="pt-BR" sz="1800" dirty="0"/>
              <a:t> </a:t>
            </a:r>
            <a:r>
              <a:rPr lang="pt-BR" sz="1800" dirty="0" err="1"/>
              <a:t>needed</a:t>
            </a:r>
            <a:r>
              <a:rPr lang="pt-BR" sz="1800" dirty="0"/>
              <a:t> for </a:t>
            </a:r>
            <a:r>
              <a:rPr lang="pt-BR" sz="1800" dirty="0" err="1"/>
              <a:t>creating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masterpiece</a:t>
            </a:r>
            <a:r>
              <a:rPr lang="pt-BR" sz="1800" dirty="0"/>
              <a:t>. </a:t>
            </a:r>
            <a:r>
              <a:rPr lang="pt-BR" sz="1800" dirty="0" err="1"/>
              <a:t>These</a:t>
            </a:r>
            <a:r>
              <a:rPr lang="pt-BR" sz="1800" dirty="0"/>
              <a:t> itens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found</a:t>
            </a:r>
            <a:r>
              <a:rPr lang="pt-BR" sz="1800" dirty="0"/>
              <a:t> </a:t>
            </a:r>
            <a:r>
              <a:rPr lang="pt-BR" sz="1800" dirty="0" err="1"/>
              <a:t>at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store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on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board</a:t>
            </a:r>
            <a:r>
              <a:rPr lang="pt-BR" sz="1800" dirty="0"/>
              <a:t>.</a:t>
            </a:r>
          </a:p>
          <a:p>
            <a:r>
              <a:rPr lang="pt-BR" sz="1800" dirty="0"/>
              <a:t>Keys are </a:t>
            </a:r>
            <a:r>
              <a:rPr lang="pt-BR" sz="1800" dirty="0" err="1"/>
              <a:t>special</a:t>
            </a:r>
            <a:r>
              <a:rPr lang="pt-BR" sz="1800" dirty="0"/>
              <a:t> itens </a:t>
            </a:r>
            <a:r>
              <a:rPr lang="pt-BR" sz="1800" dirty="0" err="1"/>
              <a:t>that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access</a:t>
            </a:r>
            <a:r>
              <a:rPr lang="pt-BR" sz="1800" dirty="0"/>
              <a:t> </a:t>
            </a:r>
            <a:r>
              <a:rPr lang="pt-BR" sz="1800" dirty="0" err="1"/>
              <a:t>to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catacombs</a:t>
            </a:r>
            <a:r>
              <a:rPr lang="pt-BR" sz="1800" dirty="0"/>
              <a:t>. The </a:t>
            </a:r>
            <a:r>
              <a:rPr lang="pt-BR" sz="1800" dirty="0" err="1"/>
              <a:t>catacombs</a:t>
            </a:r>
            <a:r>
              <a:rPr lang="pt-BR" sz="1800" dirty="0"/>
              <a:t>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player na </a:t>
            </a:r>
            <a:r>
              <a:rPr lang="pt-BR" sz="1800" dirty="0" err="1"/>
              <a:t>advantage</a:t>
            </a:r>
            <a:r>
              <a:rPr lang="pt-BR" sz="1800" dirty="0"/>
              <a:t>.</a:t>
            </a:r>
          </a:p>
          <a:p>
            <a:r>
              <a:rPr lang="pt-BR" sz="1800" dirty="0"/>
              <a:t>Gold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used</a:t>
            </a:r>
            <a:r>
              <a:rPr lang="pt-BR" sz="1800" dirty="0"/>
              <a:t> for </a:t>
            </a:r>
            <a:r>
              <a:rPr lang="pt-BR" sz="1800" dirty="0" err="1"/>
              <a:t>buying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other</a:t>
            </a:r>
            <a:r>
              <a:rPr lang="pt-BR" sz="1800" dirty="0"/>
              <a:t> </a:t>
            </a:r>
            <a:r>
              <a:rPr lang="pt-BR" sz="1800" dirty="0" err="1"/>
              <a:t>special</a:t>
            </a:r>
            <a:r>
              <a:rPr lang="pt-BR" sz="1800" dirty="0"/>
              <a:t> itens.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5462D3-3F6B-4CB0-BF76-EF44540C9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1608" y="488844"/>
            <a:ext cx="2687741" cy="350683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48603B2-0E7F-7445-9779-861EE05CD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086" y="1051935"/>
            <a:ext cx="2380647" cy="2380647"/>
          </a:xfrm>
          <a:prstGeom prst="rect">
            <a:avLst/>
          </a:prstGeom>
        </p:spPr>
      </p:pic>
      <p:sp>
        <p:nvSpPr>
          <p:cNvPr id="22" name="Round Single Corner Rectangle 24">
            <a:extLst>
              <a:ext uri="{FF2B5EF4-FFF2-40B4-BE49-F238E27FC236}">
                <a16:creationId xmlns:a16="http://schemas.microsoft.com/office/drawing/2014/main" id="{C385A7D8-BC2F-4971-936E-4EB0F25D9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7841" y="916605"/>
            <a:ext cx="1998359" cy="2230427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 Single Corner Rectangle 23">
            <a:extLst>
              <a:ext uri="{FF2B5EF4-FFF2-40B4-BE49-F238E27FC236}">
                <a16:creationId xmlns:a16="http://schemas.microsoft.com/office/drawing/2014/main" id="{F5783DCE-73A0-4298-9CCB-8EC4570E5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6966487" y="4164747"/>
            <a:ext cx="2347509" cy="175560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D1A476-EEF3-4A3D-AA24-40A959342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86569" y="3301139"/>
            <a:ext cx="2220800" cy="302752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4835B5C-009E-9541-9779-F1C12DC88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7435" y="3879405"/>
            <a:ext cx="1887366" cy="18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08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Questions</a:t>
            </a:r>
            <a:r>
              <a:rPr lang="pt-BR" sz="8000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410145195"/>
      </p:ext>
    </p:extLst>
  </p:cSld>
  <p:clrMapOvr>
    <a:masterClrMapping/>
  </p:clrMapOvr>
</p:sld>
</file>

<file path=ppt/theme/theme1.xml><?xml version="1.0" encoding="utf-8"?>
<a:theme xmlns:a="http://schemas.openxmlformats.org/drawingml/2006/main" name="Trilha de Vap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327</Words>
  <Application>Microsoft Macintosh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Trilha de Vapor</vt:lpstr>
      <vt:lpstr>4pAinters</vt:lpstr>
      <vt:lpstr>Briefing</vt:lpstr>
      <vt:lpstr>Mechanics</vt:lpstr>
      <vt:lpstr>Basic Rules</vt:lpstr>
      <vt:lpstr>Characters</vt:lpstr>
      <vt:lpstr>Board</vt:lpstr>
      <vt:lpstr>Paints</vt:lpstr>
      <vt:lpstr>Itens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4pAinters</dc:title>
  <dc:creator>Lucas Bastos Bittencourt</dc:creator>
  <cp:lastModifiedBy>Lucas Bastos Bittencourt</cp:lastModifiedBy>
  <cp:revision>2</cp:revision>
  <dcterms:created xsi:type="dcterms:W3CDTF">2019-09-15T23:39:56Z</dcterms:created>
  <dcterms:modified xsi:type="dcterms:W3CDTF">2019-09-15T23:41:22Z</dcterms:modified>
</cp:coreProperties>
</file>